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0"/>
            <a:ext cx="18781411" cy="4000000"/>
            <a:chOff x="-220310" y="0"/>
            <a:chExt cx="18781411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0"/>
              <a:ext cx="18781411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964" y="0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013" y="7240473"/>
            <a:ext cx="7353592" cy="16210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10" y="3942857"/>
            <a:ext cx="4614394" cy="4614394"/>
            <a:chOff x="631110" y="3942857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110" y="3942857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5085946" cy="219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920" y="8597568"/>
            <a:ext cx="5704138" cy="1328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5059058"/>
            <a:ext cx="9722266" cy="4240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956" y="4000000"/>
            <a:ext cx="4614394" cy="4614394"/>
            <a:chOff x="685956" y="4000000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956" y="4000000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5085946" cy="219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71" y="8706901"/>
            <a:ext cx="5587562" cy="14387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2631" y="4090174"/>
            <a:ext cx="9659490" cy="49193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416" y="4041643"/>
            <a:ext cx="4614394" cy="4614394"/>
            <a:chOff x="69841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1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591" y="8682542"/>
            <a:ext cx="3250616" cy="15115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853" y="780728"/>
            <a:ext cx="4027904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5059058"/>
            <a:ext cx="10889198" cy="4239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4056583"/>
            <a:ext cx="4614394" cy="4614394"/>
            <a:chOff x="1026136" y="405658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405658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91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279" y="8698308"/>
            <a:ext cx="3590787" cy="14992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4797506"/>
            <a:ext cx="9106294" cy="4239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4056583"/>
            <a:ext cx="4614394" cy="4614394"/>
            <a:chOff x="1026136" y="405658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405658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91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3100" y="8684466"/>
            <a:ext cx="3493411" cy="14828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6827" y="4352169"/>
            <a:ext cx="10829876" cy="5620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964" y="0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253" y="6879453"/>
            <a:ext cx="8136228" cy="25606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71" y="8854519"/>
            <a:ext cx="5699470" cy="4774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36" y="4984521"/>
            <a:ext cx="5895109" cy="4354601"/>
            <a:chOff x="50736" y="4984521"/>
            <a:chExt cx="5895109" cy="43546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36" y="4984521"/>
              <a:ext cx="5895109" cy="43546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0614" y="9383658"/>
            <a:ext cx="2869658" cy="872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000" y="761497"/>
            <a:ext cx="4377491" cy="33187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95302" y="4984521"/>
            <a:ext cx="5895109" cy="4354601"/>
            <a:chOff x="6195302" y="4984521"/>
            <a:chExt cx="5895109" cy="43546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5302" y="4984521"/>
              <a:ext cx="5895109" cy="43546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90605" y="4984521"/>
            <a:ext cx="5895109" cy="4354601"/>
            <a:chOff x="12390605" y="4984521"/>
            <a:chExt cx="5895109" cy="43546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0605" y="4984521"/>
              <a:ext cx="5895109" cy="43546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9630" y="9383658"/>
            <a:ext cx="3318664" cy="8725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14896" y="9383658"/>
            <a:ext cx="2869658" cy="872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030" y="1942064"/>
            <a:ext cx="7048052" cy="2398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498" y="5046507"/>
            <a:ext cx="7439662" cy="42165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812" y="290157"/>
            <a:ext cx="3936011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112" y="9077419"/>
            <a:ext cx="5418889" cy="523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030" y="1942064"/>
            <a:ext cx="7048052" cy="2398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497" y="5046507"/>
            <a:ext cx="6523573" cy="42165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7792" y="249446"/>
            <a:ext cx="5043418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112" y="9077419"/>
            <a:ext cx="5418889" cy="523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030" y="1942064"/>
            <a:ext cx="7048052" cy="2398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497" y="5046507"/>
            <a:ext cx="7999194" cy="42165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7792" y="249446"/>
            <a:ext cx="4488765" cy="219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112" y="9077417"/>
            <a:ext cx="5382754" cy="842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416" y="4041643"/>
            <a:ext cx="4614394" cy="4614394"/>
            <a:chOff x="69841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1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893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152" y="8814533"/>
            <a:ext cx="2724145" cy="11673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4788496"/>
            <a:ext cx="10141581" cy="42394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3942857"/>
            <a:ext cx="4614394" cy="4614394"/>
            <a:chOff x="1026136" y="3942857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3942857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893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4049" y="8749564"/>
            <a:ext cx="3090823" cy="11246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3240" y="4565831"/>
            <a:ext cx="11289242" cy="43922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136" y="4041643"/>
            <a:ext cx="4614394" cy="4614394"/>
            <a:chOff x="102613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3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4027904" cy="21893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057" y="8799592"/>
            <a:ext cx="2762047" cy="11674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1525" y="4224544"/>
            <a:ext cx="8358678" cy="4240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090" y="2009650"/>
            <a:ext cx="6941084" cy="239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416" y="4041643"/>
            <a:ext cx="4614394" cy="4614394"/>
            <a:chOff x="698416" y="4041643"/>
            <a:chExt cx="4614394" cy="4614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16" y="4041643"/>
              <a:ext cx="4614394" cy="46143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2853" y="780728"/>
            <a:ext cx="5085946" cy="219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494" y="8592377"/>
            <a:ext cx="2978222" cy="15635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0573" y="3934687"/>
            <a:ext cx="10830689" cy="56209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2022-04-12T21:29:34Z</dcterms:created>
  <dcterms:modified xsi:type="dcterms:W3CDTF">2022-04-12T21:29:34Z</dcterms:modified>
</cp:coreProperties>
</file>